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9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4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7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0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7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8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2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1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4EF7-39BE-4CFB-8442-6DA4C1A36A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7295-A092-4A98-9C62-19F5F8AE6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08964" cy="70183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82" y="8015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" y="0"/>
            <a:ext cx="1215241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30" y="504998"/>
            <a:ext cx="7926214" cy="57176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2561" y="4702629"/>
            <a:ext cx="7457704" cy="1163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352424"/>
            <a:ext cx="8646412" cy="6385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98690" y="5510151"/>
            <a:ext cx="1089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20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98690" y="5652655"/>
            <a:ext cx="923492" cy="873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638" y="1733797"/>
            <a:ext cx="1109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ПАРАЛЛЕЛЕПИПЕД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2525" y="3562597"/>
            <a:ext cx="94646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Пар                   липа              плед</a:t>
            </a:r>
          </a:p>
          <a:p>
            <a:r>
              <a:rPr lang="ru-RU" sz="3600" b="1" dirty="0" smtClean="0"/>
              <a:t>Пара                  лапа             передел</a:t>
            </a:r>
          </a:p>
          <a:p>
            <a:r>
              <a:rPr lang="ru-RU" sz="3600" b="1" dirty="0" smtClean="0"/>
              <a:t>Ралли                лад               предел</a:t>
            </a:r>
          </a:p>
          <a:p>
            <a:r>
              <a:rPr lang="ru-RU" sz="3600" b="1" dirty="0" smtClean="0"/>
              <a:t>Реле                   пир               парад           </a:t>
            </a:r>
          </a:p>
          <a:p>
            <a:r>
              <a:rPr lang="ru-RU" sz="3600" b="1" dirty="0" smtClean="0"/>
              <a:t>Репа                   пила             перед</a:t>
            </a:r>
          </a:p>
          <a:p>
            <a:r>
              <a:rPr lang="ru-RU" sz="3600" b="1" dirty="0" smtClean="0"/>
              <a:t>Перила              дар               пепел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2525" y="3489459"/>
            <a:ext cx="7742712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17" y="259138"/>
            <a:ext cx="8896675" cy="61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5029" y="540903"/>
            <a:ext cx="98208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девятиэтажном доме, в котором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живѐт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Гриша, несколько подъездов. На каждом этаже по пять квартир. Гриша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живѐт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 квартире 132. В каком подъезде и на каком этаже </a:t>
            </a:r>
            <a:r>
              <a:rPr lang="ru-RU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живѐт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Гриша?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71948" y="3847605"/>
            <a:ext cx="5201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 подъезд 9 этаж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6945" y="3847605"/>
            <a:ext cx="463137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09" y="1517179"/>
            <a:ext cx="7215181" cy="3823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4525" y="5499245"/>
            <a:ext cx="412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12</a:t>
            </a:r>
            <a:endParaRPr lang="ru-RU" sz="7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2021" y="5735782"/>
            <a:ext cx="1531917" cy="843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43" y="1"/>
            <a:ext cx="9052955" cy="6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60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2024-03-11T17:44:46Z</dcterms:created>
  <dcterms:modified xsi:type="dcterms:W3CDTF">2024-03-11T18:47:31Z</dcterms:modified>
</cp:coreProperties>
</file>